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1088" r:id="rId3"/>
    <p:sldId id="1108" r:id="rId4"/>
    <p:sldId id="350" r:id="rId5"/>
    <p:sldId id="1147" r:id="rId6"/>
    <p:sldId id="1148" r:id="rId7"/>
    <p:sldId id="1149" r:id="rId8"/>
    <p:sldId id="1150" r:id="rId9"/>
    <p:sldId id="1151" r:id="rId10"/>
    <p:sldId id="1152" r:id="rId11"/>
    <p:sldId id="1153" r:id="rId12"/>
    <p:sldId id="1154" r:id="rId13"/>
    <p:sldId id="1155" r:id="rId14"/>
    <p:sldId id="1144" r:id="rId15"/>
    <p:sldId id="1093" r:id="rId16"/>
    <p:sldId id="1092" r:id="rId17"/>
    <p:sldId id="1096" r:id="rId18"/>
    <p:sldId id="1097" r:id="rId19"/>
    <p:sldId id="1085" r:id="rId20"/>
    <p:sldId id="540" r:id="rId21"/>
    <p:sldId id="1104" r:id="rId22"/>
    <p:sldId id="1112" r:id="rId23"/>
    <p:sldId id="1140" r:id="rId24"/>
    <p:sldId id="1114" r:id="rId25"/>
    <p:sldId id="1110" r:id="rId26"/>
    <p:sldId id="1113" r:id="rId27"/>
    <p:sldId id="1115" r:id="rId28"/>
    <p:sldId id="1120" r:id="rId29"/>
    <p:sldId id="1145" r:id="rId30"/>
    <p:sldId id="1119" r:id="rId31"/>
    <p:sldId id="1116" r:id="rId32"/>
    <p:sldId id="1117" r:id="rId33"/>
    <p:sldId id="1118" r:id="rId34"/>
    <p:sldId id="1124" r:id="rId35"/>
    <p:sldId id="1125" r:id="rId36"/>
    <p:sldId id="1126" r:id="rId37"/>
    <p:sldId id="1127" r:id="rId38"/>
    <p:sldId id="1128" r:id="rId39"/>
    <p:sldId id="1129" r:id="rId40"/>
    <p:sldId id="1130" r:id="rId41"/>
    <p:sldId id="1137" r:id="rId42"/>
    <p:sldId id="11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F4FE5-6AC3-7748-8968-B3B32098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" y="0"/>
            <a:ext cx="5578312" cy="48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35E9B-4C16-D145-914E-4E0921F2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323850"/>
            <a:ext cx="96266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5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E68603-18A1-5642-89DE-03B1FF9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9700"/>
            <a:ext cx="965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6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417E2-CF42-B04F-9201-2F4234E0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676400"/>
            <a:ext cx="9994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7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April 1 (Friday)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3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below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Enjoy!”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plan to finish grading this week and return the exam.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DA1769-128A-E14F-A9A7-AAF3B9F7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1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0117FE-C21E-D34C-A4A8-D7044579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685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5AE0A0-9D7D-5644-9843-FE0EE1C9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5381" cy="43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A9AC3-ED6E-214B-99B7-168346E4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97114" cy="30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6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138BE-73DA-C849-9AE5-12ED684F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8118" cy="32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3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40986</TotalTime>
  <Words>2097</Words>
  <Application>Microsoft Macintosh PowerPoint</Application>
  <PresentationFormat>Widescreen</PresentationFormat>
  <Paragraphs>391</Paragraphs>
  <Slides>42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3820</cp:revision>
  <cp:lastPrinted>2020-04-20T00:25:00Z</cp:lastPrinted>
  <dcterms:created xsi:type="dcterms:W3CDTF">2017-08-24T15:35:37Z</dcterms:created>
  <dcterms:modified xsi:type="dcterms:W3CDTF">2022-03-22T19:31:05Z</dcterms:modified>
</cp:coreProperties>
</file>